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AA82F-AF1E-437B-A8B8-81CC98348546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0B2D-3C91-42A3-81AB-4EBFAF4C98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990600"/>
            <a:ext cx="66294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Hotbot.com</a:t>
            </a:r>
            <a:endParaRPr lang="en-US" sz="8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84032" y="2967335"/>
            <a:ext cx="57759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Bishop D.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Gatsi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3125" r="658" b="6250"/>
          <a:stretch>
            <a:fillRect/>
          </a:stretch>
        </p:blipFill>
        <p:spPr bwMode="auto">
          <a:xfrm>
            <a:off x="-1824421" y="-152400"/>
            <a:ext cx="12696497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Hotbot.com?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Meta search engine launched in May 1996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Searches the web using Yahoo, </a:t>
            </a:r>
            <a:r>
              <a:rPr lang="en-US" dirty="0" err="1" smtClean="0">
                <a:solidFill>
                  <a:srgbClr val="FF0000"/>
                </a:solidFill>
                <a:latin typeface="Algerian" pitchFamily="82" charset="0"/>
              </a:rPr>
              <a:t>lyGo</a:t>
            </a: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 and MSN.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050" name="Picture 2" descr="C:\Program Files\Microsoft Office\MEDIA\CAGCAT10\j025130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401408"/>
            <a:ext cx="3124200" cy="2633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For Advanced Search powered by Yahoo Go to: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7845"/>
          <a:stretch>
            <a:fillRect/>
          </a:stretch>
        </p:blipFill>
        <p:spPr bwMode="auto">
          <a:xfrm>
            <a:off x="0" y="1600200"/>
            <a:ext cx="9144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Algerian" pitchFamily="82" charset="0"/>
              </a:rPr>
              <a:t>Advertising Opportunities:</a:t>
            </a:r>
            <a:endParaRPr lang="en-US" dirty="0">
              <a:solidFill>
                <a:srgbClr val="7030A0"/>
              </a:solidFill>
              <a:latin typeface="Algerian" pitchFamily="8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23280"/>
            <a:ext cx="9144001" cy="557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Monotype Corsiva" pitchFamily="66" charset="0"/>
              </a:rPr>
              <a:t>Need Help? </a:t>
            </a:r>
            <a:endParaRPr lang="en-US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849"/>
          <a:stretch>
            <a:fillRect/>
          </a:stretch>
        </p:blipFill>
        <p:spPr bwMode="auto">
          <a:xfrm>
            <a:off x="-1" y="1295400"/>
            <a:ext cx="9144001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Make sure you read the Privacy Policy &amp; Terms and Conditions-very important.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7692"/>
          <a:stretch>
            <a:fillRect/>
          </a:stretch>
        </p:blipFill>
        <p:spPr bwMode="auto">
          <a:xfrm>
            <a:off x="68792" y="1752600"/>
            <a:ext cx="442700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1786" b="6250"/>
          <a:stretch>
            <a:fillRect/>
          </a:stretch>
        </p:blipFill>
        <p:spPr bwMode="auto">
          <a:xfrm>
            <a:off x="4648200" y="1752600"/>
            <a:ext cx="419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2060"/>
                </a:solidFill>
              </a:rPr>
              <a:t>Thank You!</a:t>
            </a:r>
            <a:endParaRPr lang="en-US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63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What is Hotbot.com?</vt:lpstr>
      <vt:lpstr>For Advanced Search powered by Yahoo Go to:</vt:lpstr>
      <vt:lpstr>Advertising Opportunities:</vt:lpstr>
      <vt:lpstr>Need Help? </vt:lpstr>
      <vt:lpstr>Make sure you read the Privacy Policy &amp; Terms and Conditions-very important.</vt:lpstr>
      <vt:lpstr>The End.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ccstudent</dc:creator>
  <cp:lastModifiedBy>ccstudent</cp:lastModifiedBy>
  <cp:revision>26</cp:revision>
  <dcterms:created xsi:type="dcterms:W3CDTF">2011-02-06T15:44:15Z</dcterms:created>
  <dcterms:modified xsi:type="dcterms:W3CDTF">2011-02-06T18:48:20Z</dcterms:modified>
</cp:coreProperties>
</file>